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09728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607488-FF75-4841-B647-B36BAA9A07A2}" v="1" dt="2025-10-08T18:48:06.431"/>
    <p1510:client id="{F2A5AFF1-F875-E1CC-0364-45AD438B2AF3}" v="29" dt="2025-10-07T20:02:19.768"/>
    <p1510:client id="{F9F8DB71-308C-F9DF-43F2-B2F2FB6777B0}" v="5" dt="2025-10-08T17:01:14.0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3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esch, Katie@Parks" userId="S::katie.buesch@parks.ca.gov::a85ece93-197a-4913-b535-9ef8b38a5b06" providerId="AD" clId="Web-{4783DC54-CBD5-BF3C-1D27-34C2C626C69E}"/>
    <pc:docChg chg="modSld">
      <pc:chgData name="Buesch, Katie@Parks" userId="S::katie.buesch@parks.ca.gov::a85ece93-197a-4913-b535-9ef8b38a5b06" providerId="AD" clId="Web-{4783DC54-CBD5-BF3C-1D27-34C2C626C69E}" dt="2025-05-13T21:41:27.099" v="7"/>
      <pc:docMkLst>
        <pc:docMk/>
      </pc:docMkLst>
      <pc:sldChg chg="modSp">
        <pc:chgData name="Buesch, Katie@Parks" userId="S::katie.buesch@parks.ca.gov::a85ece93-197a-4913-b535-9ef8b38a5b06" providerId="AD" clId="Web-{4783DC54-CBD5-BF3C-1D27-34C2C626C69E}" dt="2025-05-13T21:41:27.099" v="7"/>
        <pc:sldMkLst>
          <pc:docMk/>
          <pc:sldMk cId="760850587" sldId="257"/>
        </pc:sldMkLst>
      </pc:sldChg>
    </pc:docChg>
  </pc:docChgLst>
  <pc:docChgLst>
    <pc:chgData name="Buesch, Katie@Parks" userId="S::katie.buesch@parks.ca.gov::a85ece93-197a-4913-b535-9ef8b38a5b06" providerId="AD" clId="Web-{F2A5AFF1-F875-E1CC-0364-45AD438B2AF3}"/>
    <pc:docChg chg="modSld">
      <pc:chgData name="Buesch, Katie@Parks" userId="S::katie.buesch@parks.ca.gov::a85ece93-197a-4913-b535-9ef8b38a5b06" providerId="AD" clId="Web-{F2A5AFF1-F875-E1CC-0364-45AD438B2AF3}" dt="2025-10-07T20:02:19.768" v="28" actId="1076"/>
      <pc:docMkLst>
        <pc:docMk/>
      </pc:docMkLst>
      <pc:sldChg chg="addSp delSp modSp">
        <pc:chgData name="Buesch, Katie@Parks" userId="S::katie.buesch@parks.ca.gov::a85ece93-197a-4913-b535-9ef8b38a5b06" providerId="AD" clId="Web-{F2A5AFF1-F875-E1CC-0364-45AD438B2AF3}" dt="2025-10-07T20:02:19.768" v="28" actId="1076"/>
        <pc:sldMkLst>
          <pc:docMk/>
          <pc:sldMk cId="760850587" sldId="257"/>
        </pc:sldMkLst>
        <pc:grpChg chg="del">
          <ac:chgData name="Buesch, Katie@Parks" userId="S::katie.buesch@parks.ca.gov::a85ece93-197a-4913-b535-9ef8b38a5b06" providerId="AD" clId="Web-{F2A5AFF1-F875-E1CC-0364-45AD438B2AF3}" dt="2025-10-07T20:01:16.941" v="0"/>
          <ac:grpSpMkLst>
            <pc:docMk/>
            <pc:sldMk cId="760850587" sldId="257"/>
            <ac:grpSpMk id="3" creationId="{DD82A000-4494-4724-8B18-9BF99719DA5A}"/>
          </ac:grpSpMkLst>
        </pc:grpChg>
        <pc:grpChg chg="add mod">
          <ac:chgData name="Buesch, Katie@Parks" userId="S::katie.buesch@parks.ca.gov::a85ece93-197a-4913-b535-9ef8b38a5b06" providerId="AD" clId="Web-{F2A5AFF1-F875-E1CC-0364-45AD438B2AF3}" dt="2025-10-07T20:02:19.768" v="28" actId="1076"/>
          <ac:grpSpMkLst>
            <pc:docMk/>
            <pc:sldMk cId="760850587" sldId="257"/>
            <ac:grpSpMk id="10" creationId="{B067EAAF-BCC1-B9C2-0EF0-D7C32A38B43A}"/>
          </ac:grpSpMkLst>
        </pc:grpChg>
        <pc:picChg chg="add del mod">
          <ac:chgData name="Buesch, Katie@Parks" userId="S::katie.buesch@parks.ca.gov::a85ece93-197a-4913-b535-9ef8b38a5b06" providerId="AD" clId="Web-{F2A5AFF1-F875-E1CC-0364-45AD438B2AF3}" dt="2025-10-07T20:01:23.597" v="3"/>
          <ac:picMkLst>
            <pc:docMk/>
            <pc:sldMk cId="760850587" sldId="257"/>
            <ac:picMk id="7" creationId="{77479D1B-E8E0-569D-63CB-3D4AAB0C3BC1}"/>
          </ac:picMkLst>
        </pc:picChg>
        <pc:picChg chg="add mod">
          <ac:chgData name="Buesch, Katie@Parks" userId="S::katie.buesch@parks.ca.gov::a85ece93-197a-4913-b535-9ef8b38a5b06" providerId="AD" clId="Web-{F2A5AFF1-F875-E1CC-0364-45AD438B2AF3}" dt="2025-10-07T20:02:07.831" v="22" actId="1076"/>
          <ac:picMkLst>
            <pc:docMk/>
            <pc:sldMk cId="760850587" sldId="257"/>
            <ac:picMk id="8" creationId="{711CBA75-AF4A-674F-025A-CF5A59414AA0}"/>
          </ac:picMkLst>
        </pc:picChg>
        <pc:picChg chg="add mod">
          <ac:chgData name="Buesch, Katie@Parks" userId="S::katie.buesch@parks.ca.gov::a85ece93-197a-4913-b535-9ef8b38a5b06" providerId="AD" clId="Web-{F2A5AFF1-F875-E1CC-0364-45AD438B2AF3}" dt="2025-10-07T20:02:07.847" v="23" actId="1076"/>
          <ac:picMkLst>
            <pc:docMk/>
            <pc:sldMk cId="760850587" sldId="257"/>
            <ac:picMk id="9" creationId="{918AE241-9231-1D9A-FA2D-460A89BCC85F}"/>
          </ac:picMkLst>
        </pc:picChg>
      </pc:sldChg>
    </pc:docChg>
  </pc:docChgLst>
  <pc:docChgLst>
    <pc:chgData name="Bowlin, Kyle@Parks" userId="S::kyle.bowlin@parks.ca.gov::c0c86d9d-1af4-46e4-9f49-c0784608591b" providerId="AD" clId="Web-{F9F8DB71-308C-F9DF-43F2-B2F2FB6777B0}"/>
    <pc:docChg chg="modSld">
      <pc:chgData name="Bowlin, Kyle@Parks" userId="S::kyle.bowlin@parks.ca.gov::c0c86d9d-1af4-46e4-9f49-c0784608591b" providerId="AD" clId="Web-{F9F8DB71-308C-F9DF-43F2-B2F2FB6777B0}" dt="2025-10-08T17:01:14.004" v="4" actId="1076"/>
      <pc:docMkLst>
        <pc:docMk/>
      </pc:docMkLst>
      <pc:sldChg chg="modSp">
        <pc:chgData name="Bowlin, Kyle@Parks" userId="S::kyle.bowlin@parks.ca.gov::c0c86d9d-1af4-46e4-9f49-c0784608591b" providerId="AD" clId="Web-{F9F8DB71-308C-F9DF-43F2-B2F2FB6777B0}" dt="2025-10-08T17:01:14.004" v="4" actId="1076"/>
        <pc:sldMkLst>
          <pc:docMk/>
          <pc:sldMk cId="760850587" sldId="257"/>
        </pc:sldMkLst>
        <pc:grpChg chg="mod">
          <ac:chgData name="Bowlin, Kyle@Parks" userId="S::kyle.bowlin@parks.ca.gov::c0c86d9d-1af4-46e4-9f49-c0784608591b" providerId="AD" clId="Web-{F9F8DB71-308C-F9DF-43F2-B2F2FB6777B0}" dt="2025-10-08T17:01:14.004" v="4" actId="1076"/>
          <ac:grpSpMkLst>
            <pc:docMk/>
            <pc:sldMk cId="760850587" sldId="257"/>
            <ac:grpSpMk id="10" creationId="{B067EAAF-BCC1-B9C2-0EF0-D7C32A38B43A}"/>
          </ac:grpSpMkLst>
        </pc:grpChg>
        <pc:picChg chg="mod">
          <ac:chgData name="Bowlin, Kyle@Parks" userId="S::kyle.bowlin@parks.ca.gov::c0c86d9d-1af4-46e4-9f49-c0784608591b" providerId="AD" clId="Web-{F9F8DB71-308C-F9DF-43F2-B2F2FB6777B0}" dt="2025-10-08T17:01:09.864" v="3" actId="1076"/>
          <ac:picMkLst>
            <pc:docMk/>
            <pc:sldMk cId="760850587" sldId="257"/>
            <ac:picMk id="9" creationId="{918AE241-9231-1D9A-FA2D-460A89BCC85F}"/>
          </ac:picMkLst>
        </pc:picChg>
      </pc:sldChg>
    </pc:docChg>
  </pc:docChgLst>
  <pc:docChgLst>
    <pc:chgData name="Buesch, Katie@Parks" userId="S::katie.buesch@parks.ca.gov::a85ece93-197a-4913-b535-9ef8b38a5b06" providerId="AD" clId="Web-{E2215EDF-7CD6-96DD-7E91-018FFD99F3A5}"/>
    <pc:docChg chg="modSld">
      <pc:chgData name="Buesch, Katie@Parks" userId="S::katie.buesch@parks.ca.gov::a85ece93-197a-4913-b535-9ef8b38a5b06" providerId="AD" clId="Web-{E2215EDF-7CD6-96DD-7E91-018FFD99F3A5}" dt="2025-05-13T21:39:40.038" v="5" actId="1076"/>
      <pc:docMkLst>
        <pc:docMk/>
      </pc:docMkLst>
      <pc:sldChg chg="addSp modSp">
        <pc:chgData name="Buesch, Katie@Parks" userId="S::katie.buesch@parks.ca.gov::a85ece93-197a-4913-b535-9ef8b38a5b06" providerId="AD" clId="Web-{E2215EDF-7CD6-96DD-7E91-018FFD99F3A5}" dt="2025-05-13T21:39:40.038" v="5" actId="1076"/>
        <pc:sldMkLst>
          <pc:docMk/>
          <pc:sldMk cId="760850587" sldId="257"/>
        </pc:sldMkLst>
      </pc:sldChg>
    </pc:docChg>
  </pc:docChgLst>
  <pc:docChgLst>
    <pc:chgData name="Buesch, Katie@Parks" userId="a85ece93-197a-4913-b535-9ef8b38a5b06" providerId="ADAL" clId="{E78E36AB-A0C0-435C-AED7-5F17A02DDABC}"/>
    <pc:docChg chg="modSld">
      <pc:chgData name="Buesch, Katie@Parks" userId="a85ece93-197a-4913-b535-9ef8b38a5b06" providerId="ADAL" clId="{E78E36AB-A0C0-435C-AED7-5F17A02DDABC}" dt="2025-10-08T18:48:14.077" v="1" actId="14100"/>
      <pc:docMkLst>
        <pc:docMk/>
      </pc:docMkLst>
      <pc:sldChg chg="delSp modSp mod">
        <pc:chgData name="Buesch, Katie@Parks" userId="a85ece93-197a-4913-b535-9ef8b38a5b06" providerId="ADAL" clId="{E78E36AB-A0C0-435C-AED7-5F17A02DDABC}" dt="2025-10-08T18:48:14.077" v="1" actId="14100"/>
        <pc:sldMkLst>
          <pc:docMk/>
          <pc:sldMk cId="760850587" sldId="257"/>
        </pc:sldMkLst>
        <pc:grpChg chg="del">
          <ac:chgData name="Buesch, Katie@Parks" userId="a85ece93-197a-4913-b535-9ef8b38a5b06" providerId="ADAL" clId="{E78E36AB-A0C0-435C-AED7-5F17A02DDABC}" dt="2025-10-08T18:48:06.429" v="0" actId="165"/>
          <ac:grpSpMkLst>
            <pc:docMk/>
            <pc:sldMk cId="760850587" sldId="257"/>
            <ac:grpSpMk id="10" creationId="{B067EAAF-BCC1-B9C2-0EF0-D7C32A38B43A}"/>
          </ac:grpSpMkLst>
        </pc:grpChg>
        <pc:picChg chg="mod topLvl">
          <ac:chgData name="Buesch, Katie@Parks" userId="a85ece93-197a-4913-b535-9ef8b38a5b06" providerId="ADAL" clId="{E78E36AB-A0C0-435C-AED7-5F17A02DDABC}" dt="2025-10-08T18:48:06.429" v="0" actId="165"/>
          <ac:picMkLst>
            <pc:docMk/>
            <pc:sldMk cId="760850587" sldId="257"/>
            <ac:picMk id="8" creationId="{711CBA75-AF4A-674F-025A-CF5A59414AA0}"/>
          </ac:picMkLst>
        </pc:picChg>
        <pc:picChg chg="mod topLvl">
          <ac:chgData name="Buesch, Katie@Parks" userId="a85ece93-197a-4913-b535-9ef8b38a5b06" providerId="ADAL" clId="{E78E36AB-A0C0-435C-AED7-5F17A02DDABC}" dt="2025-10-08T18:48:14.077" v="1" actId="14100"/>
          <ac:picMkLst>
            <pc:docMk/>
            <pc:sldMk cId="760850587" sldId="257"/>
            <ac:picMk id="9" creationId="{918AE241-9231-1D9A-FA2D-460A89BCC85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1197187"/>
            <a:ext cx="9326880" cy="2546773"/>
          </a:xfrm>
        </p:spPr>
        <p:txBody>
          <a:bodyPr anchor="b"/>
          <a:lstStyle>
            <a:lvl1pPr algn="ctr">
              <a:defRPr sz="6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42174"/>
            <a:ext cx="8229600" cy="1766146"/>
          </a:xfrm>
        </p:spPr>
        <p:txBody>
          <a:bodyPr/>
          <a:lstStyle>
            <a:lvl1pPr marL="0" indent="0" algn="ctr">
              <a:buNone/>
              <a:defRPr sz="2560"/>
            </a:lvl1pPr>
            <a:lvl2pPr marL="487695" indent="0" algn="ctr">
              <a:buNone/>
              <a:defRPr sz="2133"/>
            </a:lvl2pPr>
            <a:lvl3pPr marL="975390" indent="0" algn="ctr">
              <a:buNone/>
              <a:defRPr sz="1920"/>
            </a:lvl3pPr>
            <a:lvl4pPr marL="1463086" indent="0" algn="ctr">
              <a:buNone/>
              <a:defRPr sz="1707"/>
            </a:lvl4pPr>
            <a:lvl5pPr marL="1950781" indent="0" algn="ctr">
              <a:buNone/>
              <a:defRPr sz="1707"/>
            </a:lvl5pPr>
            <a:lvl6pPr marL="2438476" indent="0" algn="ctr">
              <a:buNone/>
              <a:defRPr sz="1707"/>
            </a:lvl6pPr>
            <a:lvl7pPr marL="2926171" indent="0" algn="ctr">
              <a:buNone/>
              <a:defRPr sz="1707"/>
            </a:lvl7pPr>
            <a:lvl8pPr marL="3413867" indent="0" algn="ctr">
              <a:buNone/>
              <a:defRPr sz="1707"/>
            </a:lvl8pPr>
            <a:lvl9pPr marL="3901562" indent="0" algn="ctr">
              <a:buNone/>
              <a:defRPr sz="1707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7E0B-44FA-4E05-8A73-2C2C599B310A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9D768-2598-4C45-9341-B96A66315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082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7E0B-44FA-4E05-8A73-2C2C599B310A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9D768-2598-4C45-9341-B96A66315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376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52411" y="389467"/>
            <a:ext cx="2366010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381" y="389467"/>
            <a:ext cx="696087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7E0B-44FA-4E05-8A73-2C2C599B310A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9D768-2598-4C45-9341-B96A66315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963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7E0B-44FA-4E05-8A73-2C2C599B310A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9D768-2598-4C45-9341-B96A66315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425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6" y="1823722"/>
            <a:ext cx="9464040" cy="3042919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6" y="4895429"/>
            <a:ext cx="9464040" cy="1600199"/>
          </a:xfrm>
        </p:spPr>
        <p:txBody>
          <a:bodyPr/>
          <a:lstStyle>
            <a:lvl1pPr marL="0" indent="0">
              <a:buNone/>
              <a:defRPr sz="2560">
                <a:solidFill>
                  <a:schemeClr val="tx1">
                    <a:tint val="82000"/>
                  </a:schemeClr>
                </a:solidFill>
              </a:defRPr>
            </a:lvl1pPr>
            <a:lvl2pPr marL="487695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2pPr>
            <a:lvl3pPr marL="975390" indent="0">
              <a:buNone/>
              <a:defRPr sz="1920">
                <a:solidFill>
                  <a:schemeClr val="tx1">
                    <a:tint val="82000"/>
                  </a:schemeClr>
                </a:solidFill>
              </a:defRPr>
            </a:lvl3pPr>
            <a:lvl4pPr marL="1463086" indent="0">
              <a:buNone/>
              <a:defRPr sz="1707">
                <a:solidFill>
                  <a:schemeClr val="tx1">
                    <a:tint val="82000"/>
                  </a:schemeClr>
                </a:solidFill>
              </a:defRPr>
            </a:lvl4pPr>
            <a:lvl5pPr marL="1950781" indent="0">
              <a:buNone/>
              <a:defRPr sz="1707">
                <a:solidFill>
                  <a:schemeClr val="tx1">
                    <a:tint val="82000"/>
                  </a:schemeClr>
                </a:solidFill>
              </a:defRPr>
            </a:lvl5pPr>
            <a:lvl6pPr marL="2438476" indent="0">
              <a:buNone/>
              <a:defRPr sz="1707">
                <a:solidFill>
                  <a:schemeClr val="tx1">
                    <a:tint val="82000"/>
                  </a:schemeClr>
                </a:solidFill>
              </a:defRPr>
            </a:lvl6pPr>
            <a:lvl7pPr marL="2926171" indent="0">
              <a:buNone/>
              <a:defRPr sz="1707">
                <a:solidFill>
                  <a:schemeClr val="tx1">
                    <a:tint val="82000"/>
                  </a:schemeClr>
                </a:solidFill>
              </a:defRPr>
            </a:lvl7pPr>
            <a:lvl8pPr marL="3413867" indent="0">
              <a:buNone/>
              <a:defRPr sz="1707">
                <a:solidFill>
                  <a:schemeClr val="tx1">
                    <a:tint val="82000"/>
                  </a:schemeClr>
                </a:solidFill>
              </a:defRPr>
            </a:lvl8pPr>
            <a:lvl9pPr marL="3901562" indent="0">
              <a:buNone/>
              <a:defRPr sz="170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7E0B-44FA-4E05-8A73-2C2C599B310A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9D768-2598-4C45-9341-B96A66315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892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1947333"/>
            <a:ext cx="466344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4980" y="1947333"/>
            <a:ext cx="466344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7E0B-44FA-4E05-8A73-2C2C599B310A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9D768-2598-4C45-9341-B96A66315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133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389468"/>
            <a:ext cx="9464040" cy="141393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810" y="1793241"/>
            <a:ext cx="4642008" cy="878839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810" y="2672080"/>
            <a:ext cx="4642008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1" y="1793241"/>
            <a:ext cx="4664869" cy="878839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1" y="2672080"/>
            <a:ext cx="4664869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7E0B-44FA-4E05-8A73-2C2C599B310A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9D768-2598-4C45-9341-B96A66315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82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7E0B-44FA-4E05-8A73-2C2C599B310A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9D768-2598-4C45-9341-B96A66315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86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7E0B-44FA-4E05-8A73-2C2C599B310A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9D768-2598-4C45-9341-B96A66315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487680"/>
            <a:ext cx="3539014" cy="170688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4869" y="1053255"/>
            <a:ext cx="5554980" cy="5198533"/>
          </a:xfrm>
        </p:spPr>
        <p:txBody>
          <a:bodyPr/>
          <a:lstStyle>
            <a:lvl1pPr>
              <a:defRPr sz="3413"/>
            </a:lvl1pPr>
            <a:lvl2pPr>
              <a:defRPr sz="2987"/>
            </a:lvl2pPr>
            <a:lvl3pPr>
              <a:defRPr sz="256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09" y="2194560"/>
            <a:ext cx="3539014" cy="4065694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7E0B-44FA-4E05-8A73-2C2C599B310A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9D768-2598-4C45-9341-B96A66315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8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809" y="487680"/>
            <a:ext cx="3539014" cy="170688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664869" y="1053255"/>
            <a:ext cx="5554980" cy="5198533"/>
          </a:xfrm>
        </p:spPr>
        <p:txBody>
          <a:bodyPr anchor="t"/>
          <a:lstStyle>
            <a:lvl1pPr marL="0" indent="0">
              <a:buNone/>
              <a:defRPr sz="3413"/>
            </a:lvl1pPr>
            <a:lvl2pPr marL="487695" indent="0">
              <a:buNone/>
              <a:defRPr sz="2987"/>
            </a:lvl2pPr>
            <a:lvl3pPr marL="975390" indent="0">
              <a:buNone/>
              <a:defRPr sz="2560"/>
            </a:lvl3pPr>
            <a:lvl4pPr marL="1463086" indent="0">
              <a:buNone/>
              <a:defRPr sz="2133"/>
            </a:lvl4pPr>
            <a:lvl5pPr marL="1950781" indent="0">
              <a:buNone/>
              <a:defRPr sz="2133"/>
            </a:lvl5pPr>
            <a:lvl6pPr marL="2438476" indent="0">
              <a:buNone/>
              <a:defRPr sz="2133"/>
            </a:lvl6pPr>
            <a:lvl7pPr marL="2926171" indent="0">
              <a:buNone/>
              <a:defRPr sz="2133"/>
            </a:lvl7pPr>
            <a:lvl8pPr marL="3413867" indent="0">
              <a:buNone/>
              <a:defRPr sz="2133"/>
            </a:lvl8pPr>
            <a:lvl9pPr marL="3901562" indent="0">
              <a:buNone/>
              <a:defRPr sz="213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809" y="2194560"/>
            <a:ext cx="3539014" cy="4065694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17E0B-44FA-4E05-8A73-2C2C599B310A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9D768-2598-4C45-9341-B96A66315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90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4380" y="389468"/>
            <a:ext cx="946404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380" y="1947333"/>
            <a:ext cx="946404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4380" y="6780108"/>
            <a:ext cx="24688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417E0B-44FA-4E05-8A73-2C2C599B310A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4740" y="6780108"/>
            <a:ext cx="370332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49540" y="6780108"/>
            <a:ext cx="24688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F9D768-2598-4C45-9341-B96A66315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911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75390" rtl="0" eaLnBrk="1" latinLnBrk="0" hangingPunct="1">
        <a:lnSpc>
          <a:spcPct val="90000"/>
        </a:lnSpc>
        <a:spcBef>
          <a:spcPct val="0"/>
        </a:spcBef>
        <a:buNone/>
        <a:defRPr sz="4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848" indent="-243848" algn="l" defTabSz="9753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2987" kern="1200">
          <a:solidFill>
            <a:schemeClr val="tx1"/>
          </a:solidFill>
          <a:latin typeface="+mn-lt"/>
          <a:ea typeface="+mn-ea"/>
          <a:cs typeface="+mn-cs"/>
        </a:defRPr>
      </a:lvl1pPr>
      <a:lvl2pPr marL="73154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38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70693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219462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68232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317001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65771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4145410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1pPr>
      <a:lvl2pPr marL="487695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7539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8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195078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43847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292617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413867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3901562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A3CAC9-0B20-6891-BCC9-453B7D1350E7}"/>
              </a:ext>
            </a:extLst>
          </p:cNvPr>
          <p:cNvSpPr txBox="1">
            <a:spLocks/>
          </p:cNvSpPr>
          <p:nvPr/>
        </p:nvSpPr>
        <p:spPr>
          <a:xfrm>
            <a:off x="458365" y="808524"/>
            <a:ext cx="10004500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14">
              <a:defRPr/>
            </a:pPr>
            <a:r>
              <a:rPr lang="en-US" sz="4500"/>
              <a:t>This project was partially funded by the Land and Water Conservation Fund through the U.S. Department of Interior and the California Department of Parks and Recreation.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2747208-72FE-7A42-BC71-33C43A0B2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9731" y="218601"/>
            <a:ext cx="10453341" cy="6877999"/>
          </a:xfrm>
          <a:prstGeom prst="roundRect">
            <a:avLst/>
          </a:prstGeom>
          <a:noFill/>
          <a:ln w="1270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1"/>
          </a:p>
        </p:txBody>
      </p:sp>
      <p:pic>
        <p:nvPicPr>
          <p:cNvPr id="8" name="Picture 7" descr="The Land and Water Conservation Fund circular logo which reads &quot;A Federal, State, and local Partnership Since 1965&quot; and &quot;National Park Service&quot;">
            <a:extLst>
              <a:ext uri="{FF2B5EF4-FFF2-40B4-BE49-F238E27FC236}">
                <a16:creationId xmlns:a16="http://schemas.microsoft.com/office/drawing/2014/main" id="{711CBA75-AF4A-674F-025A-CF5A59414A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1592" y="4366531"/>
            <a:ext cx="2551225" cy="2643705"/>
          </a:xfrm>
          <a:prstGeom prst="rect">
            <a:avLst/>
          </a:prstGeom>
        </p:spPr>
      </p:pic>
      <p:pic>
        <p:nvPicPr>
          <p:cNvPr id="9" name="Picture 8" descr="circular logo with brown bear in the center that reads &quot;California State Parks. Since 1864.&quot;">
            <a:extLst>
              <a:ext uri="{FF2B5EF4-FFF2-40B4-BE49-F238E27FC236}">
                <a16:creationId xmlns:a16="http://schemas.microsoft.com/office/drawing/2014/main" id="{918AE241-9231-1D9A-FA2D-460A89BCC8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1580" y="4368056"/>
            <a:ext cx="2637509" cy="2643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850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5255DF8CDE8848870705A70250E19A" ma:contentTypeVersion="15" ma:contentTypeDescription="Create a new document." ma:contentTypeScope="" ma:versionID="7a7150122631e54e893988bd01b3c995">
  <xsd:schema xmlns:xsd="http://www.w3.org/2001/XMLSchema" xmlns:xs="http://www.w3.org/2001/XMLSchema" xmlns:p="http://schemas.microsoft.com/office/2006/metadata/properties" xmlns:ns2="8837db8f-2fa6-4c81-acf3-fb8d0ab6413e" xmlns:ns3="e860d683-669b-44e6-aa09-c4ded4ca49c8" targetNamespace="http://schemas.microsoft.com/office/2006/metadata/properties" ma:root="true" ma:fieldsID="54fe342d4768dfd387e02dd21a546e7c" ns2:_="" ns3:_="">
    <xsd:import namespace="8837db8f-2fa6-4c81-acf3-fb8d0ab6413e"/>
    <xsd:import namespace="e860d683-669b-44e6-aa09-c4ded4ca49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37db8f-2fa6-4c81-acf3-fb8d0ab641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Notes" ma:index="12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434a094-32e4-4fa6-af51-71742bc06c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60d683-669b-44e6-aa09-c4ded4ca49c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8837db8f-2fa6-4c81-acf3-fb8d0ab6413e" xsi:nil="true"/>
    <lcf76f155ced4ddcb4097134ff3c332f xmlns="8837db8f-2fa6-4c81-acf3-fb8d0ab6413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A59CECF-9FF5-46AB-B3B0-5C042C9781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7CBB79-CC9B-45A8-86EA-F88FC2A508CD}">
  <ds:schemaRefs>
    <ds:schemaRef ds:uri="8837db8f-2fa6-4c81-acf3-fb8d0ab6413e"/>
    <ds:schemaRef ds:uri="e860d683-669b-44e6-aa09-c4ded4ca49c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F906570-115C-47B3-94D9-0C256CB06064}">
  <ds:schemaRefs>
    <ds:schemaRef ds:uri="8837db8f-2fa6-4c81-acf3-fb8d0ab6413e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30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Buesch, Katie@Parks</dc:creator>
  <cp:lastModifiedBy>Buesch, Katie@Parks</cp:lastModifiedBy>
  <cp:revision>14</cp:revision>
  <dcterms:created xsi:type="dcterms:W3CDTF">2024-10-10T23:35:16Z</dcterms:created>
  <dcterms:modified xsi:type="dcterms:W3CDTF">2025-10-08T18:48:18Z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0x010100365255DF8CDE8848870705A70250E19A</vt:lpwstr>
  </property>
  <property fmtid="{D5CDD505-2E9C-101B-9397-08002B2CF9AE}" pid="3" name="MediaServiceImageTags">
    <vt:lpwstr/>
  </property>
</Properties>
</file>